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08"/>
    <p:restoredTop sz="94674"/>
  </p:normalViewPr>
  <p:slideViewPr>
    <p:cSldViewPr>
      <p:cViewPr varScale="1">
        <p:scale>
          <a:sx n="132" d="100"/>
          <a:sy n="132" d="100"/>
        </p:scale>
        <p:origin x="5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527E-86BD-474E-B86B-28152CE17B9B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27433-F365-48C6-B0BA-586E999506F9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ACF64-4B81-46E0-9704-1AC2D0F23ECD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9CB4E-FBD7-4BA3-9867-F6D2EF2B1FD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363304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213285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3FCB-0CA8-40C0-B467-5CB80DCCE72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FDC2B-B586-4DFB-9822-E86926AFA98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6A6DB-F138-4EF6-9E4D-F2834A167C7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110BE-3117-41A3-876A-DE39478549F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4A0AC-9BC5-4501-9500-12379E0DE9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22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607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40E62-BDDA-46D6-81BE-7C69FF2F4340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58112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24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147866"/>
            <a:ext cx="5486400" cy="5133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FFBC-B429-4A29-A67D-350245E291F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39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450FAD59-F30D-4552-8C8F-00A1397255E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31" y="6052220"/>
            <a:ext cx="1394737" cy="6171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Diseño predeterminado</vt:lpstr>
      <vt:lpstr>Presentación de PowerPoint</vt:lpstr>
    </vt:vector>
  </TitlesOfParts>
  <Company>Medica Sur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jochoa</dc:creator>
  <cp:lastModifiedBy>Manuel Del Castillo Negrete</cp:lastModifiedBy>
  <cp:revision>13</cp:revision>
  <dcterms:created xsi:type="dcterms:W3CDTF">2006-09-07T23:16:34Z</dcterms:created>
  <dcterms:modified xsi:type="dcterms:W3CDTF">2018-01-17T18:00:31Z</dcterms:modified>
</cp:coreProperties>
</file>